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87" r:id="rId2"/>
    <p:sldId id="563" r:id="rId3"/>
    <p:sldId id="584" r:id="rId4"/>
    <p:sldId id="590" r:id="rId5"/>
    <p:sldId id="565" r:id="rId6"/>
    <p:sldId id="566" r:id="rId7"/>
    <p:sldId id="595" r:id="rId8"/>
    <p:sldId id="598" r:id="rId9"/>
    <p:sldId id="597" r:id="rId10"/>
    <p:sldId id="596" r:id="rId11"/>
    <p:sldId id="589" r:id="rId12"/>
  </p:sldIdLst>
  <p:sldSz cx="9906000" cy="6858000" type="A4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FF"/>
    <a:srgbClr val="2D4B2B"/>
    <a:srgbClr val="3D643A"/>
    <a:srgbClr val="1D301C"/>
    <a:srgbClr val="F66A81"/>
    <a:srgbClr val="FBB3BF"/>
    <a:srgbClr val="F995A6"/>
    <a:srgbClr val="664E59"/>
    <a:srgbClr val="896977"/>
    <a:srgbClr val="554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6163" autoAdjust="0"/>
  </p:normalViewPr>
  <p:slideViewPr>
    <p:cSldViewPr snapToGrid="0">
      <p:cViewPr varScale="1">
        <p:scale>
          <a:sx n="104" d="100"/>
          <a:sy n="104" d="100"/>
        </p:scale>
        <p:origin x="294" y="10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550127" y="2781199"/>
            <a:ext cx="49384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25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endParaRPr lang="en-US" altLang="ko-KR" sz="25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29526" y="3661416"/>
            <a:ext cx="3979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78285" y="3499587"/>
            <a:ext cx="48213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00449" y="28830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3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</a:t>
            </a:r>
            <a:r>
              <a:rPr lang="ko-KR" altLang="en-US" sz="23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주차 발표</a:t>
            </a:r>
            <a:endParaRPr lang="en-US" altLang="ko-KR" sz="2300" spc="-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1.6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863309" y="1022891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메시지 큐 통신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6685-8CB5-4CB9-AE83-9F7574081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34" y="786122"/>
            <a:ext cx="4251699" cy="5890469"/>
          </a:xfrm>
          <a:prstGeom prst="rect">
            <a:avLst/>
          </a:prstGeom>
        </p:spPr>
      </p:pic>
      <p:pic>
        <p:nvPicPr>
          <p:cNvPr id="2" name="메시지 큐">
            <a:hlinkClick r:id="" action="ppaction://media"/>
            <a:extLst>
              <a:ext uri="{FF2B5EF4-FFF2-40B4-BE49-F238E27FC236}">
                <a16:creationId xmlns:a16="http://schemas.microsoft.com/office/drawing/2014/main" id="{F6FC9D8D-8167-424D-8D00-D1DEDA7777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4033" y="1801091"/>
            <a:ext cx="4589549" cy="25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9394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05090" y="3003005"/>
            <a:ext cx="2295821" cy="6381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300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감사합니다</a:t>
            </a:r>
            <a:r>
              <a:rPr lang="en-US" altLang="ko-KR" sz="2800" b="1" spc="30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97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목 차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8016" y="1241765"/>
            <a:ext cx="3598414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라즈베리파이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사용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62381" y="1801918"/>
            <a:ext cx="4815230" cy="279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LED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밝기 조절 </a:t>
            </a:r>
            <a:endParaRPr kumimoji="0" lang="en-US" altLang="ko-KR" sz="20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부저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</a:t>
            </a:r>
            <a:endParaRPr kumimoji="0" lang="en-US" altLang="ko-KR" sz="20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서보모터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</a:t>
            </a:r>
            <a:endParaRPr kumimoji="0" lang="en-US" altLang="ko-KR" sz="20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버튼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토글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쓰레드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추가생성</a:t>
            </a:r>
            <a:r>
              <a:rPr kumimoji="0" lang="en-US" altLang="ko-KR" sz="20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(LED</a:t>
            </a:r>
            <a:r>
              <a:rPr kumimoji="0" lang="ko-KR" altLang="en-US" sz="20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추가 사용</a:t>
            </a:r>
            <a:r>
              <a:rPr kumimoji="0" lang="en-US" altLang="ko-KR" sz="20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메시지 큐 통신</a:t>
            </a:r>
            <a:endParaRPr kumimoji="0" lang="en-US" altLang="ko-KR" sz="20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93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1.1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925386" y="920308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LED </a:t>
            </a:r>
            <a:r>
              <a:rPr kumimoji="0" lang="ko-KR" altLang="en-US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밝기 조절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8DB0DE-9F6B-4C43-82A1-1B1319C5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99" y="1289640"/>
            <a:ext cx="4274773" cy="4953740"/>
          </a:xfrm>
          <a:prstGeom prst="rect">
            <a:avLst/>
          </a:prstGeom>
        </p:spPr>
      </p:pic>
      <p:pic>
        <p:nvPicPr>
          <p:cNvPr id="6" name="Picture 2" descr="Raspberry Pi IoT : 온도 및 습도 모니터 : 3 단계 (그림 포함) | 2021">
            <a:extLst>
              <a:ext uri="{FF2B5EF4-FFF2-40B4-BE49-F238E27FC236}">
                <a16:creationId xmlns:a16="http://schemas.microsoft.com/office/drawing/2014/main" id="{A2A2B812-1D89-49CD-B505-3BBA1F29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909" y="1289640"/>
            <a:ext cx="3520945" cy="53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92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20210123_134937976">
            <a:hlinkClick r:id="" action="ppaction://media"/>
            <a:extLst>
              <a:ext uri="{FF2B5EF4-FFF2-40B4-BE49-F238E27FC236}">
                <a16:creationId xmlns:a16="http://schemas.microsoft.com/office/drawing/2014/main" id="{4F624FB3-91E4-40BB-812F-3A1A1C9FD4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6982" y="936753"/>
            <a:ext cx="7217992" cy="40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0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42424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7928" y="34721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1.2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626014" y="91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부저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91133" y="2662239"/>
            <a:ext cx="314517" cy="353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84259" y="2776917"/>
            <a:ext cx="213747" cy="250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KakaoTalk_20210123_134945369">
            <a:hlinkClick r:id="" action="ppaction://media"/>
            <a:extLst>
              <a:ext uri="{FF2B5EF4-FFF2-40B4-BE49-F238E27FC236}">
                <a16:creationId xmlns:a16="http://schemas.microsoft.com/office/drawing/2014/main" id="{3E92F419-5DA0-4E66-B6AF-39715AEFB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3763" y="1359724"/>
            <a:ext cx="4060992" cy="22843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AC8A8E5-9DB4-4241-9861-F5F168837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66" y="1283678"/>
            <a:ext cx="4067175" cy="49053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9CE8E3-7C0C-4FE1-A773-1D0854BDBA25}"/>
              </a:ext>
            </a:extLst>
          </p:cNvPr>
          <p:cNvSpPr/>
          <p:nvPr/>
        </p:nvSpPr>
        <p:spPr>
          <a:xfrm>
            <a:off x="4653763" y="4109418"/>
            <a:ext cx="34704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미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솔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-&gt;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솔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미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85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1.3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서보모터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FFF2B4-B022-4C6B-9E26-ADCAA6095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02" y="1253678"/>
            <a:ext cx="4343961" cy="4719976"/>
          </a:xfrm>
          <a:prstGeom prst="rect">
            <a:avLst/>
          </a:prstGeom>
        </p:spPr>
      </p:pic>
      <p:pic>
        <p:nvPicPr>
          <p:cNvPr id="6" name="KakaoTalk_20210123_134949445">
            <a:hlinkClick r:id="" action="ppaction://media"/>
            <a:extLst>
              <a:ext uri="{FF2B5EF4-FFF2-40B4-BE49-F238E27FC236}">
                <a16:creationId xmlns:a16="http://schemas.microsoft.com/office/drawing/2014/main" id="{9854966E-CA57-49D7-B009-1547C32CFF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51097" y="1430196"/>
            <a:ext cx="4467689" cy="25130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6801B5-6A06-4683-81E8-6E79C06735C5}"/>
              </a:ext>
            </a:extLst>
          </p:cNvPr>
          <p:cNvSpPr/>
          <p:nvPr/>
        </p:nvSpPr>
        <p:spPr>
          <a:xfrm>
            <a:off x="5169832" y="4385992"/>
            <a:ext cx="34704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b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3% ~ 12% = 0˚ ~ 180˚</a:t>
            </a:r>
          </a:p>
        </p:txBody>
      </p:sp>
    </p:spTree>
    <p:extLst>
      <p:ext uri="{BB962C8B-B14F-4D97-AF65-F5344CB8AC3E}">
        <p14:creationId xmlns:p14="http://schemas.microsoft.com/office/powerpoint/2010/main" val="28624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1.3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해당 제품의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듀티사이클당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움직이는 각도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55631B-E4A0-4859-9166-82EA3066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87" y="1253678"/>
            <a:ext cx="561975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8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1.4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토글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토글(버튼,LED)">
            <a:hlinkClick r:id="" action="ppaction://media"/>
            <a:extLst>
              <a:ext uri="{FF2B5EF4-FFF2-40B4-BE49-F238E27FC236}">
                <a16:creationId xmlns:a16="http://schemas.microsoft.com/office/drawing/2014/main" id="{7232F3BA-A9DB-40BC-869E-3CF578830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9520" y="1716882"/>
            <a:ext cx="4632421" cy="26057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27BFFF-261C-404D-A2D0-E1166EF65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50" y="1253679"/>
            <a:ext cx="3974441" cy="48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1.5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724763" y="1041364"/>
            <a:ext cx="4653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쓰레드 추가 생성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defRPr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 쓰레드는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main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출력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추가 쓰레드는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LED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밝기 조절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88B4A3-1B20-406B-BA04-3485891AC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07" y="542863"/>
            <a:ext cx="4173574" cy="6324373"/>
          </a:xfrm>
          <a:prstGeom prst="rect">
            <a:avLst/>
          </a:prstGeom>
        </p:spPr>
      </p:pic>
      <p:pic>
        <p:nvPicPr>
          <p:cNvPr id="4" name="쓰레드생성(LED사용)">
            <a:hlinkClick r:id="" action="ppaction://media"/>
            <a:extLst>
              <a:ext uri="{FF2B5EF4-FFF2-40B4-BE49-F238E27FC236}">
                <a16:creationId xmlns:a16="http://schemas.microsoft.com/office/drawing/2014/main" id="{87715E50-E404-48D0-9859-0DB95258C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83459" y="2687782"/>
            <a:ext cx="4938439" cy="277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3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3129</TotalTime>
  <Words>112</Words>
  <Application>Microsoft Office PowerPoint</Application>
  <PresentationFormat>A4 용지(210x297mm)</PresentationFormat>
  <Paragraphs>30</Paragraphs>
  <Slides>11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Arial</vt:lpstr>
      <vt:lpstr>Calibri</vt:lpstr>
      <vt:lpstr>나눔스퀘어</vt:lpstr>
      <vt:lpstr>Calibri Light</vt:lpstr>
      <vt:lpstr>굴림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이재운</cp:lastModifiedBy>
  <cp:revision>686</cp:revision>
  <dcterms:created xsi:type="dcterms:W3CDTF">2017-09-07T10:48:07Z</dcterms:created>
  <dcterms:modified xsi:type="dcterms:W3CDTF">2021-01-24T08:49:53Z</dcterms:modified>
</cp:coreProperties>
</file>